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7562850" cx="1067117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a4462893c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a4462893c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1d80bf063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91d80bf063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33520" y="1768320"/>
            <a:ext cx="9604080" cy="438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33520" y="1768320"/>
            <a:ext cx="96040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33520" y="4059000"/>
            <a:ext cx="96040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33520" y="176832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454720" y="176832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33520" y="405900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454720" y="405900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33520" y="1768320"/>
            <a:ext cx="3092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781080" y="1768320"/>
            <a:ext cx="3092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7028280" y="1768320"/>
            <a:ext cx="3092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33520" y="4059000"/>
            <a:ext cx="3092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781080" y="4059000"/>
            <a:ext cx="3092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7028280" y="4059000"/>
            <a:ext cx="3092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533520" y="1768320"/>
            <a:ext cx="9604080" cy="438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33520" y="1768320"/>
            <a:ext cx="4686480" cy="438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454720" y="1768320"/>
            <a:ext cx="4686480" cy="438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33520" y="300240"/>
            <a:ext cx="960408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33520" y="176832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454720" y="1768320"/>
            <a:ext cx="4686480" cy="438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33520" y="405900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33520" y="1768320"/>
            <a:ext cx="4686480" cy="438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454720" y="176832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454720" y="405900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33520" y="176832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454720" y="1768320"/>
            <a:ext cx="46864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33520" y="4059000"/>
            <a:ext cx="960408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33520" y="300240"/>
            <a:ext cx="960408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3520" y="1768320"/>
            <a:ext cx="9604080" cy="438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33520" y="6886080"/>
            <a:ext cx="2487240" cy="52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646440" y="6886080"/>
            <a:ext cx="3381840" cy="52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650360" y="6886080"/>
            <a:ext cx="2487240" cy="520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9" Type="http://schemas.openxmlformats.org/officeDocument/2006/relationships/image" Target="../media/image4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3.png"/><Relationship Id="rId4" Type="http://schemas.openxmlformats.org/officeDocument/2006/relationships/image" Target="../media/image101.png"/><Relationship Id="rId5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5.png"/><Relationship Id="rId4" Type="http://schemas.openxmlformats.org/officeDocument/2006/relationships/image" Target="../media/image103.png"/><Relationship Id="rId5" Type="http://schemas.openxmlformats.org/officeDocument/2006/relationships/image" Target="../media/image102.png"/><Relationship Id="rId6" Type="http://schemas.openxmlformats.org/officeDocument/2006/relationships/image" Target="../media/image107.png"/><Relationship Id="rId7" Type="http://schemas.openxmlformats.org/officeDocument/2006/relationships/image" Target="../media/image109.png"/><Relationship Id="rId8" Type="http://schemas.openxmlformats.org/officeDocument/2006/relationships/image" Target="../media/image1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4.png"/><Relationship Id="rId4" Type="http://schemas.openxmlformats.org/officeDocument/2006/relationships/image" Target="../media/image112.png"/><Relationship Id="rId5" Type="http://schemas.openxmlformats.org/officeDocument/2006/relationships/image" Target="../media/image1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023360" y="23781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3360" y="32925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80680" y="1920240"/>
            <a:ext cx="914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680" y="3294000"/>
            <a:ext cx="914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2901600" y="1922400"/>
            <a:ext cx="914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1600" y="3294000"/>
            <a:ext cx="9144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582840" y="1463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0640" y="3063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580680" y="46634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737360" y="466560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1739880" y="1463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2901600" y="146520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901600" y="466560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023360" y="1463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023360" y="46634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5120640" y="42062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5120640" y="1920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5120640" y="1463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217920" y="19202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20" y="283464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6217920" y="3749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6217920" y="1463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274320" y="5760720"/>
            <a:ext cx="914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5200" y="2834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37360" y="3291840"/>
            <a:ext cx="914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737360" y="1920240"/>
            <a:ext cx="914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7315200" y="192024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7315200" y="1463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7315200" y="3749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12480" y="2834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8412480" y="192024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8412480" y="1463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412480" y="3749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9760" y="283464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0800000">
            <a:off x="9509760" y="192024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9509760" y="1463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9509760" y="374904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5200" y="5943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7315200" y="50292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7315200" y="457200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7315200" y="685800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17920" y="5943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6217920" y="457200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6217920" y="685800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6217920" y="5029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3908880" y="601200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 rot="-5400000">
            <a:off x="4709160" y="635508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765880" y="601200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 rot="-5400000">
            <a:off x="1965960" y="635508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2606040" y="45720"/>
            <a:ext cx="9144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 rot="5400000">
            <a:off x="3520440" y="50292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 rot="5400000">
            <a:off x="319680" y="50292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1234440" y="45360"/>
            <a:ext cx="914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6103440" y="1598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 rot="5400000">
            <a:off x="6903720" y="50292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 rot="5400000">
            <a:off x="4160520" y="502920"/>
            <a:ext cx="914400" cy="457200"/>
          </a:xfrm>
          <a:prstGeom prst="frame">
            <a:avLst>
              <a:gd fmla="val 9259" name="adj1"/>
            </a:avLst>
          </a:prstGeom>
          <a:solidFill>
            <a:srgbClr val="000000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4960440" y="1598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8412480" y="4846320"/>
            <a:ext cx="219456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1 inch x 1.25 inch = medium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 inch x 2 inch =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large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3 inch x 3 inch =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Huge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Papel de 300g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"/>
          <p:cNvSpPr/>
          <p:nvPr/>
        </p:nvSpPr>
        <p:spPr>
          <a:xfrm rot="10800000">
            <a:off x="219600" y="133147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1100" y="1217175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3"/>
          <p:cNvSpPr/>
          <p:nvPr/>
        </p:nvSpPr>
        <p:spPr>
          <a:xfrm flipH="1" rot="10800000">
            <a:off x="2962800" y="133147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1934100" y="1217175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3"/>
          <p:cNvSpPr/>
          <p:nvPr/>
        </p:nvSpPr>
        <p:spPr>
          <a:xfrm rot="10800000">
            <a:off x="3626050" y="133147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197550" y="1217175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3"/>
          <p:cNvSpPr/>
          <p:nvPr/>
        </p:nvSpPr>
        <p:spPr>
          <a:xfrm flipH="1" rot="10800000">
            <a:off x="6369250" y="133147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5340550" y="1217175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3"/>
          <p:cNvSpPr/>
          <p:nvPr/>
        </p:nvSpPr>
        <p:spPr>
          <a:xfrm rot="10800000">
            <a:off x="7032500" y="133147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04000" y="1217175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3"/>
          <p:cNvSpPr/>
          <p:nvPr/>
        </p:nvSpPr>
        <p:spPr>
          <a:xfrm flipH="1" rot="10800000">
            <a:off x="9775700" y="133147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8747000" y="1217175"/>
            <a:ext cx="9144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" y="178308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05840" y="6400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1005840" y="18288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1005840" y="292608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3120" y="17830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/>
          <p:nvPr/>
        </p:nvSpPr>
        <p:spPr>
          <a:xfrm>
            <a:off x="2103120" y="292608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2103120" y="6400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2103120" y="18288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3200400" y="64008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17830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/>
          <p:nvPr/>
        </p:nvSpPr>
        <p:spPr>
          <a:xfrm>
            <a:off x="3200400" y="292608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3200400" y="18288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7680" y="17830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/>
          <p:nvPr/>
        </p:nvSpPr>
        <p:spPr>
          <a:xfrm>
            <a:off x="4297680" y="292608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297680" y="6400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/>
          <p:nvPr/>
        </p:nvSpPr>
        <p:spPr>
          <a:xfrm>
            <a:off x="4297680" y="18288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 rot="-5400000">
            <a:off x="6720840" y="10515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 rot="-5400000">
            <a:off x="6949440" y="1554480"/>
            <a:ext cx="914400" cy="18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rot="-5400000">
            <a:off x="7178040" y="2606040"/>
            <a:ext cx="1371600" cy="274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 rot="-5400000">
            <a:off x="7406640" y="4114800"/>
            <a:ext cx="1828800" cy="365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8778240" y="457200"/>
            <a:ext cx="1645920" cy="137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Tiny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Small/Medium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Large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Huge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Gargantuan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/>
          <p:nvPr/>
        </p:nvSpPr>
        <p:spPr>
          <a:xfrm rot="-5400000">
            <a:off x="6606360" y="754200"/>
            <a:ext cx="2286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1005840" y="4297680"/>
            <a:ext cx="301752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Como buscar imagenes: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Pones ai al principio y listo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" y="0"/>
            <a:ext cx="10670760" cy="52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897200" y="637776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8938080" y="637776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08120" y="637776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>
            <a:off x="136800" y="649224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2926080" y="649224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7749000" y="637776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7132320" y="649224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10058400" y="649224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8938080" y="52804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/>
          <p:nvPr/>
        </p:nvSpPr>
        <p:spPr>
          <a:xfrm>
            <a:off x="10058400" y="53949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>
            <a:off x="7132320" y="53949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749000" y="528048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5371920" y="637776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4182840" y="637776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6446520" y="649224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3566160" y="649224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5371920" y="526212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4183200" y="526212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/>
          <p:nvPr/>
        </p:nvSpPr>
        <p:spPr>
          <a:xfrm>
            <a:off x="3566160" y="5376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"/>
          <p:cNvSpPr/>
          <p:nvPr/>
        </p:nvSpPr>
        <p:spPr>
          <a:xfrm>
            <a:off x="6446520" y="5376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1942920" y="528048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753840" y="52804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/>
          <p:nvPr/>
        </p:nvSpPr>
        <p:spPr>
          <a:xfrm>
            <a:off x="91440" y="53949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3017520" y="53949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67076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080080" y="500616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902880" y="500616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7"/>
          <p:cNvSpPr/>
          <p:nvPr/>
        </p:nvSpPr>
        <p:spPr>
          <a:xfrm rot="-5400000">
            <a:off x="45720" y="534924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 rot="-5400000">
            <a:off x="2880360" y="534924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274640" y="500616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463360" y="500616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/>
          <p:nvPr/>
        </p:nvSpPr>
        <p:spPr>
          <a:xfrm rot="-5400000">
            <a:off x="3429000" y="534924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 rot="-5400000">
            <a:off x="6263640" y="534924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657920" y="500616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/>
          <p:nvPr/>
        </p:nvSpPr>
        <p:spPr>
          <a:xfrm rot="-5400000">
            <a:off x="6812280" y="534924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8846640" y="500616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/>
          <p:nvPr/>
        </p:nvSpPr>
        <p:spPr>
          <a:xfrm rot="-5400000">
            <a:off x="9646920" y="534924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91360" y="61948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/>
          <p:nvPr/>
        </p:nvSpPr>
        <p:spPr>
          <a:xfrm rot="-5400000">
            <a:off x="45720" y="662940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2080080" y="61948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/>
          <p:nvPr/>
        </p:nvSpPr>
        <p:spPr>
          <a:xfrm rot="-5400000">
            <a:off x="2880360" y="662940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 rot="-5400000">
            <a:off x="3429000" y="662940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274640" y="628632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463360" y="628632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/>
          <p:nvPr/>
        </p:nvSpPr>
        <p:spPr>
          <a:xfrm rot="-5400000">
            <a:off x="6263640" y="662940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 rot="-5400000">
            <a:off x="6812280" y="662940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657920" y="628632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8846640" y="628632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7"/>
          <p:cNvSpPr/>
          <p:nvPr/>
        </p:nvSpPr>
        <p:spPr>
          <a:xfrm rot="-5400000">
            <a:off x="9646920" y="6629400"/>
            <a:ext cx="914400" cy="45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389120" y="18288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8"/>
          <p:cNvSpPr/>
          <p:nvPr/>
        </p:nvSpPr>
        <p:spPr>
          <a:xfrm rot="-5400000">
            <a:off x="6446520" y="868680"/>
            <a:ext cx="2743200" cy="137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554120" y="18252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8"/>
          <p:cNvSpPr/>
          <p:nvPr/>
        </p:nvSpPr>
        <p:spPr>
          <a:xfrm rot="-5400000">
            <a:off x="-502560" y="868680"/>
            <a:ext cx="2743200" cy="137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389120" y="310896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/>
          <p:nvPr/>
        </p:nvSpPr>
        <p:spPr>
          <a:xfrm rot="-5400000">
            <a:off x="6446520" y="3794760"/>
            <a:ext cx="2743200" cy="137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554120" y="310896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8"/>
          <p:cNvSpPr/>
          <p:nvPr/>
        </p:nvSpPr>
        <p:spPr>
          <a:xfrm rot="-5400000">
            <a:off x="-502560" y="3794760"/>
            <a:ext cx="2743200" cy="137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17830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/>
          <p:nvPr/>
        </p:nvSpPr>
        <p:spPr>
          <a:xfrm rot="-5400000">
            <a:off x="8915400" y="269748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686800" y="64872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/>
          <p:nvPr/>
        </p:nvSpPr>
        <p:spPr>
          <a:xfrm rot="-5400000">
            <a:off x="8915400" y="-367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515772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/>
          <p:nvPr/>
        </p:nvSpPr>
        <p:spPr>
          <a:xfrm rot="-5400000">
            <a:off x="8915400" y="60721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8686800" y="402336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8"/>
          <p:cNvSpPr/>
          <p:nvPr/>
        </p:nvSpPr>
        <p:spPr>
          <a:xfrm rot="-5400000">
            <a:off x="8915400" y="33375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2640" y="17744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8"/>
          <p:cNvSpPr/>
          <p:nvPr/>
        </p:nvSpPr>
        <p:spPr>
          <a:xfrm rot="-5400000">
            <a:off x="9921240" y="268884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692640" y="6400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/>
          <p:nvPr/>
        </p:nvSpPr>
        <p:spPr>
          <a:xfrm rot="-5400000">
            <a:off x="9921240" y="-453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2640" y="516636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8"/>
          <p:cNvSpPr/>
          <p:nvPr/>
        </p:nvSpPr>
        <p:spPr>
          <a:xfrm rot="-5400000">
            <a:off x="9921240" y="60807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692640" y="403200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/>
          <p:nvPr/>
        </p:nvSpPr>
        <p:spPr>
          <a:xfrm rot="-5400000">
            <a:off x="9921240" y="33462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805760" y="646920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/>
          <p:nvPr/>
        </p:nvSpPr>
        <p:spPr>
          <a:xfrm rot="10800000">
            <a:off x="2834640" y="658368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71400" y="646920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/>
          <p:nvPr/>
        </p:nvSpPr>
        <p:spPr>
          <a:xfrm rot="10800000">
            <a:off x="100080" y="658368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5180400" y="646920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/>
          <p:nvPr/>
        </p:nvSpPr>
        <p:spPr>
          <a:xfrm rot="10800000">
            <a:off x="6209280" y="658368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046040" y="646920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8"/>
          <p:cNvSpPr/>
          <p:nvPr/>
        </p:nvSpPr>
        <p:spPr>
          <a:xfrm rot="10800000">
            <a:off x="3474720" y="658368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80" y="292608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/>
          <p:nvPr/>
        </p:nvSpPr>
        <p:spPr>
          <a:xfrm rot="-5400000">
            <a:off x="568080" y="4297680"/>
            <a:ext cx="914400" cy="18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91440" y="106308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/>
          <p:nvPr/>
        </p:nvSpPr>
        <p:spPr>
          <a:xfrm rot="-5400000">
            <a:off x="548640" y="-346320"/>
            <a:ext cx="914400" cy="18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000" y="292608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/>
          <p:nvPr/>
        </p:nvSpPr>
        <p:spPr>
          <a:xfrm rot="-5400000">
            <a:off x="2599200" y="4297680"/>
            <a:ext cx="914400" cy="18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122560" y="106308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/>
          <p:nvPr/>
        </p:nvSpPr>
        <p:spPr>
          <a:xfrm rot="-5400000">
            <a:off x="2579760" y="-346320"/>
            <a:ext cx="914400" cy="18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3680" y="292608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9"/>
          <p:cNvSpPr/>
          <p:nvPr/>
        </p:nvSpPr>
        <p:spPr>
          <a:xfrm rot="-5400000">
            <a:off x="4610880" y="4297680"/>
            <a:ext cx="914400" cy="18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 rot="-5400000">
            <a:off x="4591440" y="-346320"/>
            <a:ext cx="914400" cy="18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153680" y="114912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5920" y="2926080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9"/>
          <p:cNvSpPr/>
          <p:nvPr/>
        </p:nvSpPr>
        <p:spPr>
          <a:xfrm rot="-5400000">
            <a:off x="6603120" y="4297680"/>
            <a:ext cx="914400" cy="18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 rot="-5400000">
            <a:off x="6583680" y="-346320"/>
            <a:ext cx="914400" cy="182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145920" y="114912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805760" y="5646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9"/>
          <p:cNvSpPr/>
          <p:nvPr/>
        </p:nvSpPr>
        <p:spPr>
          <a:xfrm rot="10800000">
            <a:off x="2834640" y="57607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71400" y="5646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9"/>
          <p:cNvSpPr/>
          <p:nvPr/>
        </p:nvSpPr>
        <p:spPr>
          <a:xfrm rot="10800000">
            <a:off x="100080" y="57607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5097600" y="5646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9"/>
          <p:cNvSpPr/>
          <p:nvPr/>
        </p:nvSpPr>
        <p:spPr>
          <a:xfrm rot="10800000">
            <a:off x="6126480" y="57607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3963240" y="5646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9"/>
          <p:cNvSpPr/>
          <p:nvPr/>
        </p:nvSpPr>
        <p:spPr>
          <a:xfrm rot="10800000">
            <a:off x="3391920" y="57607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8389440" y="5646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9"/>
          <p:cNvSpPr/>
          <p:nvPr/>
        </p:nvSpPr>
        <p:spPr>
          <a:xfrm rot="10800000">
            <a:off x="9418320" y="57607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7255080" y="5646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9"/>
          <p:cNvSpPr/>
          <p:nvPr/>
        </p:nvSpPr>
        <p:spPr>
          <a:xfrm rot="10800000">
            <a:off x="6683760" y="57607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8160" y="16916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9"/>
          <p:cNvSpPr/>
          <p:nvPr/>
        </p:nvSpPr>
        <p:spPr>
          <a:xfrm rot="-5400000">
            <a:off x="8366760" y="260604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138160" y="5572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9"/>
          <p:cNvSpPr/>
          <p:nvPr/>
        </p:nvSpPr>
        <p:spPr>
          <a:xfrm rot="-5400000">
            <a:off x="8366760" y="-1281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5440" y="168300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9"/>
          <p:cNvSpPr/>
          <p:nvPr/>
        </p:nvSpPr>
        <p:spPr>
          <a:xfrm rot="-5400000">
            <a:off x="9464040" y="25974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9235440" y="5486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/>
          <p:nvPr/>
        </p:nvSpPr>
        <p:spPr>
          <a:xfrm rot="-5400000">
            <a:off x="9464040" y="-1368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8160" y="16916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9"/>
          <p:cNvSpPr/>
          <p:nvPr/>
        </p:nvSpPr>
        <p:spPr>
          <a:xfrm rot="-5400000">
            <a:off x="8366760" y="260604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8138160" y="55728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/>
          <p:nvPr/>
        </p:nvSpPr>
        <p:spPr>
          <a:xfrm rot="-5400000">
            <a:off x="8366760" y="-12816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8389440" y="5646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/>
          <p:nvPr/>
        </p:nvSpPr>
        <p:spPr>
          <a:xfrm rot="10800000">
            <a:off x="9418320" y="57607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7255080" y="564624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9"/>
          <p:cNvSpPr/>
          <p:nvPr/>
        </p:nvSpPr>
        <p:spPr>
          <a:xfrm rot="10800000">
            <a:off x="6683760" y="576072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760" y="1439280"/>
            <a:ext cx="1045440" cy="112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2720" y="1463040"/>
            <a:ext cx="1179360" cy="151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6560" y="1188720"/>
            <a:ext cx="1890720" cy="18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5480" y="4297680"/>
            <a:ext cx="1024200" cy="1291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0"/>
          <p:cNvSpPr txBox="1"/>
          <p:nvPr/>
        </p:nvSpPr>
        <p:spPr>
          <a:xfrm>
            <a:off x="7498080" y="3566160"/>
            <a:ext cx="18288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Yoda???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4320360" y="5829120"/>
            <a:ext cx="914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131280" y="582912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0"/>
          <p:cNvSpPr/>
          <p:nvPr/>
        </p:nvSpPr>
        <p:spPr>
          <a:xfrm>
            <a:off x="2468880" y="5943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0"/>
          <p:cNvSpPr/>
          <p:nvPr/>
        </p:nvSpPr>
        <p:spPr>
          <a:xfrm>
            <a:off x="5394960" y="5943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3960" y="3931920"/>
            <a:ext cx="965160" cy="95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/>
          <p:nvPr/>
        </p:nvSpPr>
        <p:spPr>
          <a:xfrm rot="10800000">
            <a:off x="180000" y="2505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 rot="10800000">
            <a:off x="219600" y="1840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 rot="10800000">
            <a:off x="2962800" y="1840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1"/>
          <p:cNvSpPr/>
          <p:nvPr/>
        </p:nvSpPr>
        <p:spPr>
          <a:xfrm rot="10800000">
            <a:off x="219600" y="51232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1"/>
          <p:cNvSpPr/>
          <p:nvPr/>
        </p:nvSpPr>
        <p:spPr>
          <a:xfrm flipH="1" rot="10800000">
            <a:off x="2466000" y="51232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"/>
          <p:cNvSpPr/>
          <p:nvPr/>
        </p:nvSpPr>
        <p:spPr>
          <a:xfrm flipH="1" rot="10800000">
            <a:off x="2923200" y="2505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1100" y="69750"/>
            <a:ext cx="914400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1934100" y="69750"/>
            <a:ext cx="914400" cy="114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1"/>
          <p:cNvSpPr/>
          <p:nvPr/>
        </p:nvSpPr>
        <p:spPr>
          <a:xfrm rot="10800000">
            <a:off x="219600" y="13448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"/>
          <p:cNvSpPr/>
          <p:nvPr/>
        </p:nvSpPr>
        <p:spPr>
          <a:xfrm rot="10800000">
            <a:off x="2962800" y="13448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1100" y="1230525"/>
            <a:ext cx="914400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1934100" y="1230525"/>
            <a:ext cx="914400" cy="114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/>
          <p:nvPr/>
        </p:nvSpPr>
        <p:spPr>
          <a:xfrm rot="10800000">
            <a:off x="3634425" y="1840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1"/>
          <p:cNvSpPr/>
          <p:nvPr/>
        </p:nvSpPr>
        <p:spPr>
          <a:xfrm rot="10800000">
            <a:off x="6377625" y="1840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205925" y="69750"/>
            <a:ext cx="914400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5348925" y="69750"/>
            <a:ext cx="914400" cy="114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1"/>
          <p:cNvSpPr/>
          <p:nvPr/>
        </p:nvSpPr>
        <p:spPr>
          <a:xfrm rot="10800000">
            <a:off x="3634425" y="13448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1"/>
          <p:cNvSpPr/>
          <p:nvPr/>
        </p:nvSpPr>
        <p:spPr>
          <a:xfrm rot="10800000">
            <a:off x="6377625" y="13448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205925" y="1230525"/>
            <a:ext cx="914400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5348925" y="1230525"/>
            <a:ext cx="914400" cy="114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/>
          <p:nvPr/>
        </p:nvSpPr>
        <p:spPr>
          <a:xfrm rot="10800000">
            <a:off x="7135325" y="1840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1"/>
          <p:cNvSpPr/>
          <p:nvPr/>
        </p:nvSpPr>
        <p:spPr>
          <a:xfrm rot="10800000">
            <a:off x="9878525" y="1840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706825" y="69750"/>
            <a:ext cx="914400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8849825" y="69750"/>
            <a:ext cx="914400" cy="114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/>
          <p:nvPr/>
        </p:nvSpPr>
        <p:spPr>
          <a:xfrm rot="10800000">
            <a:off x="7135325" y="13448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/>
          <p:nvPr/>
        </p:nvSpPr>
        <p:spPr>
          <a:xfrm rot="10800000">
            <a:off x="9878525" y="13448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706825" y="1230525"/>
            <a:ext cx="914400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8849825" y="1230525"/>
            <a:ext cx="914400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1498" y="2391300"/>
            <a:ext cx="914400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1894498" y="2391300"/>
            <a:ext cx="914400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/>
          <p:nvPr/>
        </p:nvSpPr>
        <p:spPr>
          <a:xfrm rot="10800000">
            <a:off x="3634425" y="2505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 flipH="1" rot="10800000">
            <a:off x="6377625" y="2505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05923" y="2391300"/>
            <a:ext cx="914400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5348923" y="2391300"/>
            <a:ext cx="914400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/>
          <p:nvPr/>
        </p:nvSpPr>
        <p:spPr>
          <a:xfrm rot="10800000">
            <a:off x="7135325" y="2505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 flipH="1" rot="10800000">
            <a:off x="9878525" y="250560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06823" y="2391300"/>
            <a:ext cx="914400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8849823" y="2391300"/>
            <a:ext cx="914400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/>
          <p:nvPr/>
        </p:nvSpPr>
        <p:spPr>
          <a:xfrm rot="10800000">
            <a:off x="180000" y="37370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 flipH="1" rot="10800000">
            <a:off x="2923200" y="37370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1498" y="3622725"/>
            <a:ext cx="914400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1894498" y="3622725"/>
            <a:ext cx="914400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1"/>
          <p:cNvSpPr/>
          <p:nvPr/>
        </p:nvSpPr>
        <p:spPr>
          <a:xfrm rot="10800000">
            <a:off x="3634425" y="36089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1"/>
          <p:cNvSpPr/>
          <p:nvPr/>
        </p:nvSpPr>
        <p:spPr>
          <a:xfrm flipH="1" rot="10800000">
            <a:off x="6377625" y="36089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205923" y="3494625"/>
            <a:ext cx="914400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5348923" y="3494625"/>
            <a:ext cx="914400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1"/>
          <p:cNvSpPr/>
          <p:nvPr/>
        </p:nvSpPr>
        <p:spPr>
          <a:xfrm rot="10800000">
            <a:off x="7135325" y="36089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1"/>
          <p:cNvSpPr/>
          <p:nvPr/>
        </p:nvSpPr>
        <p:spPr>
          <a:xfrm flipH="1" rot="10800000">
            <a:off x="9878525" y="36089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06823" y="3494625"/>
            <a:ext cx="914400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8849823" y="3494625"/>
            <a:ext cx="914400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76788" y="5123250"/>
            <a:ext cx="9144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1551588" y="5123250"/>
            <a:ext cx="914400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1"/>
          <p:cNvSpPr/>
          <p:nvPr/>
        </p:nvSpPr>
        <p:spPr>
          <a:xfrm rot="10800000">
            <a:off x="219600" y="63528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1"/>
          <p:cNvSpPr/>
          <p:nvPr/>
        </p:nvSpPr>
        <p:spPr>
          <a:xfrm flipH="1" rot="10800000">
            <a:off x="2466000" y="63528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76788" y="6352850"/>
            <a:ext cx="9144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1551588" y="6352850"/>
            <a:ext cx="914400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1"/>
          <p:cNvSpPr/>
          <p:nvPr/>
        </p:nvSpPr>
        <p:spPr>
          <a:xfrm rot="10800000">
            <a:off x="3161300" y="51232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1"/>
          <p:cNvSpPr/>
          <p:nvPr/>
        </p:nvSpPr>
        <p:spPr>
          <a:xfrm flipH="1" rot="10800000">
            <a:off x="5407700" y="51232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618488" y="5123250"/>
            <a:ext cx="9144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4493288" y="5123250"/>
            <a:ext cx="914400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1"/>
          <p:cNvSpPr/>
          <p:nvPr/>
        </p:nvSpPr>
        <p:spPr>
          <a:xfrm rot="10800000">
            <a:off x="3161300" y="63528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1"/>
          <p:cNvSpPr/>
          <p:nvPr/>
        </p:nvSpPr>
        <p:spPr>
          <a:xfrm flipH="1" rot="10800000">
            <a:off x="5407700" y="63528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618488" y="6352850"/>
            <a:ext cx="9144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4493288" y="6352850"/>
            <a:ext cx="914400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1"/>
          <p:cNvSpPr/>
          <p:nvPr/>
        </p:nvSpPr>
        <p:spPr>
          <a:xfrm rot="10800000">
            <a:off x="6159100" y="51232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1"/>
          <p:cNvSpPr/>
          <p:nvPr/>
        </p:nvSpPr>
        <p:spPr>
          <a:xfrm flipH="1" rot="10800000">
            <a:off x="8405500" y="51232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616288" y="5123250"/>
            <a:ext cx="9144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7491088" y="5123250"/>
            <a:ext cx="914400" cy="91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1"/>
          <p:cNvSpPr/>
          <p:nvPr/>
        </p:nvSpPr>
        <p:spPr>
          <a:xfrm rot="10800000">
            <a:off x="6159100" y="63528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 flipH="1" rot="10800000">
            <a:off x="8405500" y="63528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616288" y="6352850"/>
            <a:ext cx="914400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7491088" y="6352850"/>
            <a:ext cx="914400" cy="91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06888" y="1571675"/>
            <a:ext cx="914401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5449886" y="1571675"/>
            <a:ext cx="914401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2"/>
          <p:cNvSpPr/>
          <p:nvPr/>
        </p:nvSpPr>
        <p:spPr>
          <a:xfrm flipH="1" rot="10800000">
            <a:off x="6478588" y="168597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18163" y="3209925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2"/>
          <p:cNvSpPr/>
          <p:nvPr/>
        </p:nvSpPr>
        <p:spPr>
          <a:xfrm rot="10800000">
            <a:off x="3724113" y="33242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5461163" y="3209925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2"/>
          <p:cNvSpPr/>
          <p:nvPr/>
        </p:nvSpPr>
        <p:spPr>
          <a:xfrm rot="10800000">
            <a:off x="6489863" y="332422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18150" y="473595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2"/>
          <p:cNvSpPr/>
          <p:nvPr/>
        </p:nvSpPr>
        <p:spPr>
          <a:xfrm rot="10800000">
            <a:off x="3724100" y="48502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5461150" y="4735950"/>
            <a:ext cx="9144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2"/>
          <p:cNvSpPr/>
          <p:nvPr/>
        </p:nvSpPr>
        <p:spPr>
          <a:xfrm rot="10800000">
            <a:off x="6489850" y="4850250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"/>
          <p:cNvSpPr/>
          <p:nvPr/>
        </p:nvSpPr>
        <p:spPr>
          <a:xfrm flipH="1" rot="10800000">
            <a:off x="3735388" y="1685975"/>
            <a:ext cx="457200" cy="9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